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7" r:id="rId9"/>
    <p:sldId id="273" r:id="rId10"/>
    <p:sldId id="274" r:id="rId11"/>
    <p:sldId id="276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5708E-A9DF-4F40-8847-4426C190EB73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CA5CE-455E-454B-93EC-16B26EEFDD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0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A5CE-455E-454B-93EC-16B26EEFDDD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4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A5CE-455E-454B-93EC-16B26EEFDDD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9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94A628-0A38-42D0-83D3-EAC27F314145}" type="datetimeFigureOut">
              <a:rPr lang="en-GB" smtClean="0"/>
              <a:pPr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DFCA482-A9E2-4D70-991E-D0085ABB55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0342" y="101600"/>
            <a:ext cx="7416801" cy="1320800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</a:t>
            </a:r>
            <a:endParaRPr lang="en-GB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1545545"/>
            <a:ext cx="5762172" cy="51673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0449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390" y="331470"/>
            <a:ext cx="10027920" cy="160020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8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GB" sz="8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4857"/>
            <a:ext cx="10515600" cy="369502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দাওঃ </a:t>
            </a:r>
          </a:p>
          <a:p>
            <a:pPr marL="0" indent="0">
              <a:buNone/>
            </a:pPr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পেশা </a:t>
            </a:r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বলতে কী বোঝ ?</a:t>
            </a:r>
          </a:p>
          <a:p>
            <a:pPr marL="0" indent="0">
              <a:buNone/>
            </a:pPr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কৃষক </a:t>
            </a:r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কি কি চাষ করেন ?</a:t>
            </a:r>
          </a:p>
          <a:p>
            <a:pPr marL="0" indent="0">
              <a:buNone/>
            </a:pPr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জেলে </a:t>
            </a:r>
            <a:r>
              <a:rPr lang="bn-BD" sz="4000" dirty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কোথায় মাছ ধরেন? </a:t>
            </a:r>
            <a:endParaRPr lang="en-GB" sz="4000" dirty="0">
              <a:ln>
                <a:solidFill>
                  <a:srgbClr val="7030A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0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629" y="365125"/>
            <a:ext cx="8026400" cy="1325563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GB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457" y="3004457"/>
            <a:ext cx="8200572" cy="2365829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 বিভিন্ন পেশা জীবির নামের তালিকা তৈরি কর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3962399" y="551542"/>
            <a:ext cx="4615543" cy="1422400"/>
          </a:xfrm>
          <a:prstGeom prst="doubleWav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GB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48114"/>
            <a:ext cx="7053943" cy="42671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0503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4300"/>
            <a:ext cx="10027920" cy="133731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GB" sz="9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91640"/>
            <a:ext cx="10027920" cy="419481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খালিদ হোসেন </a:t>
            </a:r>
            <a:endParaRPr lang="bn-BD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indent="0">
              <a:buNone/>
            </a:pP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 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তাজপুর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</a:t>
            </a:r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দ্যালয়</a:t>
            </a:r>
          </a:p>
          <a:p>
            <a:pPr marL="0" indent="0">
              <a:buNone/>
            </a:pPr>
            <a:r>
              <a:rPr lang="bn-IN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মিঠাপুকুর,রংপুর। </a:t>
            </a:r>
            <a:endParaRPr lang="bn-BD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829"/>
            <a:ext cx="10515600" cy="1325563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GB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654"/>
            <a:ext cx="10515600" cy="4351338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৩য়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 ও বিশ্বপরিচয় 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 সমাজের বিভিন্ন পেশা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যারা তৈরি করেন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>
              <a:buNone/>
            </a:pP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১৯-০</a:t>
            </a:r>
            <a:r>
              <a:rPr lang="bn-IN" sz="36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-২০১৯ </a:t>
            </a:r>
            <a:r>
              <a:rPr lang="bn-BD" sz="36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খ্রি।</a:t>
            </a:r>
          </a:p>
        </p:txBody>
      </p:sp>
    </p:spTree>
    <p:extLst>
      <p:ext uri="{BB962C8B-B14F-4D97-AF65-F5344CB8AC3E}">
        <p14:creationId xmlns:p14="http://schemas.microsoft.com/office/powerpoint/2010/main" val="327026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388620"/>
            <a:ext cx="10027920" cy="156591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446020"/>
            <a:ext cx="10610850" cy="3940266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bn-BD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৬.১.১. সমাজের বিভিন্ন ধরনের পেশার তালিকা তৈরি করতে পারবে।</a:t>
            </a:r>
          </a:p>
          <a:p>
            <a:pPr marL="0" indent="0">
              <a:buNone/>
            </a:pP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৬.১.২. বিভিন্ন ধরনের পেশাজীবির কাজের বর্ণনা দিতে পারবে। </a:t>
            </a:r>
          </a:p>
          <a:p>
            <a:pPr marL="0" indent="0">
              <a:buNone/>
            </a:pP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৬.১.৩. সমাজের সব কাজ যে সমান গুরুত্বপূর্ন তা উপলব্ধি করবে।</a:t>
            </a:r>
            <a:endParaRPr lang="en-GB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7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85" y="218907"/>
            <a:ext cx="4644572" cy="26100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" y="3430580"/>
            <a:ext cx="4892172" cy="2945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" y="270722"/>
            <a:ext cx="4852811" cy="261305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218" y="3298579"/>
            <a:ext cx="3202780" cy="32094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 rot="21433567">
            <a:off x="1669142" y="2612168"/>
            <a:ext cx="1103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endParaRPr lang="en-GB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2741" y="6338072"/>
            <a:ext cx="2368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43336" y="2828948"/>
            <a:ext cx="168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কামার</a:t>
            </a:r>
            <a:endParaRPr lang="en-GB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52114" y="6221742"/>
            <a:ext cx="1874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7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89828" y="1"/>
            <a:ext cx="4949372" cy="214811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48114" y="3164114"/>
            <a:ext cx="9071429" cy="301897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সমাজের বিভিন্ন পেশা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6" y="191180"/>
            <a:ext cx="4605320" cy="28702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168" y="3061397"/>
            <a:ext cx="4348118" cy="2962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58970" y="1146629"/>
            <a:ext cx="57331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কৃষকঃ</a:t>
            </a:r>
          </a:p>
          <a:p>
            <a:r>
              <a:rPr lang="bn-BD" sz="2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কৃষি কাজ করেন তাদের আমরা কৃষক বলি। কৃষক ধান ,পাট, বেগুন ,টমেটো, মুলা গাজরসহ নানা রকম ফসল ও সবজি চাষ করেন। আমরা নানা রকম খাদ্য খাই। এর সবই কৃষক উৎপাদন করেন। </a:t>
            </a:r>
            <a:endParaRPr lang="en-GB" sz="2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443740">
            <a:off x="1480480" y="3267101"/>
            <a:ext cx="1318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3943" y="6023429"/>
            <a:ext cx="92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জেলে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2971" y="4746171"/>
            <a:ext cx="458651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জেলেঃ</a:t>
            </a:r>
          </a:p>
          <a:p>
            <a:r>
              <a:rPr lang="bn-BD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 খাল, বিল, নদি,  নালা ও সাগরে জাল দিয়ে মাছ ধরেন । মাছ বিক্রি করে অথ উপার্জন করেন। তারা পুকুর ও জলাশয়ে মাছ চাষ করেন।</a:t>
            </a:r>
          </a:p>
        </p:txBody>
      </p:sp>
    </p:spTree>
    <p:extLst>
      <p:ext uri="{BB962C8B-B14F-4D97-AF65-F5344CB8AC3E}">
        <p14:creationId xmlns:p14="http://schemas.microsoft.com/office/powerpoint/2010/main" val="41078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2559147" y="1254955"/>
            <a:ext cx="7467600" cy="4038600"/>
          </a:xfrm>
          <a:prstGeom prst="wave">
            <a:avLst>
              <a:gd name="adj1" fmla="val 12500"/>
              <a:gd name="adj2" fmla="val 267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এসো পাঠ্য বইয়ের ২২নং পৃষ্ঠা পড়ি।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068"/>
            <a:ext cx="10515600" cy="1325563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8540"/>
            <a:ext cx="10515600" cy="4351338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 শাপলা</a:t>
            </a:r>
          </a:p>
          <a:p>
            <a:pPr marL="0" indent="0">
              <a:buNone/>
            </a:pPr>
            <a:r>
              <a:rPr lang="bn-BD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শূন্যস্তান পূরন করঃ</a:t>
            </a: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১.যারা কৃষি কাজ করেন তাদের ......... বলা হয়।            </a:t>
            </a: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২.জেলে মাছ বিক্রি করে..........উপার্জন করেন।</a:t>
            </a: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</a:p>
          <a:p>
            <a:pPr marL="0" indent="0">
              <a:buNone/>
            </a:pPr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 গোলাপ </a:t>
            </a:r>
          </a:p>
          <a:p>
            <a:pPr marL="0" indent="0">
              <a:buNone/>
            </a:pPr>
            <a:r>
              <a:rPr lang="bn-BD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 করঃ</a:t>
            </a: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কৃষক                          হাড়িপাতিল</a:t>
            </a: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জেলে                          ধান </a:t>
            </a:r>
          </a:p>
          <a:p>
            <a:pPr marL="0" indent="0">
              <a:buNone/>
            </a:pP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কুমার                          মাছ</a:t>
            </a:r>
          </a:p>
          <a:p>
            <a:pPr marL="0" indent="0">
              <a:buNone/>
            </a:pPr>
            <a:endParaRPr lang="en-GB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6121" y="2389722"/>
            <a:ext cx="785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কৃষক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7491" y="2869809"/>
            <a:ext cx="73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অথ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11745" y="4811151"/>
            <a:ext cx="1730916" cy="443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11745" y="5235818"/>
            <a:ext cx="1560055" cy="407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08899" y="4787410"/>
            <a:ext cx="1365746" cy="829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47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allAtOnce"/>
      <p:bldP spid="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541</TotalTime>
  <Words>255</Words>
  <Application>Microsoft Office PowerPoint</Application>
  <PresentationFormat>Widescreen</PresentationFormat>
  <Paragraphs>55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NikoshBAN</vt:lpstr>
      <vt:lpstr>Tunga</vt:lpstr>
      <vt:lpstr>Wingdings</vt:lpstr>
      <vt:lpstr>Angles</vt:lpstr>
      <vt:lpstr>সবাইকে শুভেচ্ছা </vt:lpstr>
      <vt:lpstr>শিক্ষক পরিচিতি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 </vt:lpstr>
      <vt:lpstr>বাড়ির কাজ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Mahmuda Aktar</dc:creator>
  <cp:lastModifiedBy>Windows User</cp:lastModifiedBy>
  <cp:revision>73</cp:revision>
  <dcterms:created xsi:type="dcterms:W3CDTF">2019-03-15T03:50:39Z</dcterms:created>
  <dcterms:modified xsi:type="dcterms:W3CDTF">2019-05-24T16:51:54Z</dcterms:modified>
</cp:coreProperties>
</file>